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1" r:id="rId4"/>
    <p:sldId id="267" r:id="rId5"/>
    <p:sldId id="279" r:id="rId6"/>
    <p:sldId id="272" r:id="rId7"/>
    <p:sldId id="268" r:id="rId8"/>
    <p:sldId id="280" r:id="rId9"/>
    <p:sldId id="258" r:id="rId10"/>
    <p:sldId id="259" r:id="rId11"/>
    <p:sldId id="270" r:id="rId12"/>
    <p:sldId id="275" r:id="rId13"/>
    <p:sldId id="273" r:id="rId14"/>
    <p:sldId id="274" r:id="rId15"/>
    <p:sldId id="276" r:id="rId16"/>
    <p:sldId id="278" r:id="rId17"/>
    <p:sldId id="277" r:id="rId18"/>
    <p:sldId id="260" r:id="rId19"/>
    <p:sldId id="263" r:id="rId20"/>
    <p:sldId id="269" r:id="rId21"/>
    <p:sldId id="261" r:id="rId22"/>
    <p:sldId id="264" r:id="rId23"/>
    <p:sldId id="265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497" autoAdjust="0"/>
  </p:normalViewPr>
  <p:slideViewPr>
    <p:cSldViewPr snapToGrid="0">
      <p:cViewPr varScale="1">
        <p:scale>
          <a:sx n="37" d="100"/>
          <a:sy n="37" d="100"/>
        </p:scale>
        <p:origin x="16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Mayers" userId="52741360-7bef-4b5f-b86c-3d55b3d70538" providerId="ADAL" clId="{698712F3-8656-478A-9766-A3AC51FB50A8}"/>
    <pc:docChg chg="modSld">
      <pc:chgData name="Karine Mayers" userId="52741360-7bef-4b5f-b86c-3d55b3d70538" providerId="ADAL" clId="{698712F3-8656-478A-9766-A3AC51FB50A8}" dt="2023-03-20T02:46:45.284" v="23" actId="6549"/>
      <pc:docMkLst>
        <pc:docMk/>
      </pc:docMkLst>
      <pc:sldChg chg="modNotesTx">
        <pc:chgData name="Karine Mayers" userId="52741360-7bef-4b5f-b86c-3d55b3d70538" providerId="ADAL" clId="{698712F3-8656-478A-9766-A3AC51FB50A8}" dt="2023-03-20T02:44:51.116" v="1" actId="20577"/>
        <pc:sldMkLst>
          <pc:docMk/>
          <pc:sldMk cId="1713950082" sldId="257"/>
        </pc:sldMkLst>
      </pc:sldChg>
      <pc:sldChg chg="modNotesTx">
        <pc:chgData name="Karine Mayers" userId="52741360-7bef-4b5f-b86c-3d55b3d70538" providerId="ADAL" clId="{698712F3-8656-478A-9766-A3AC51FB50A8}" dt="2023-03-20T02:45:44.211" v="8" actId="20577"/>
        <pc:sldMkLst>
          <pc:docMk/>
          <pc:sldMk cId="2530658970" sldId="258"/>
        </pc:sldMkLst>
      </pc:sldChg>
      <pc:sldChg chg="modNotesTx">
        <pc:chgData name="Karine Mayers" userId="52741360-7bef-4b5f-b86c-3d55b3d70538" providerId="ADAL" clId="{698712F3-8656-478A-9766-A3AC51FB50A8}" dt="2023-03-20T02:45:48.744" v="9" actId="20577"/>
        <pc:sldMkLst>
          <pc:docMk/>
          <pc:sldMk cId="67607556" sldId="259"/>
        </pc:sldMkLst>
      </pc:sldChg>
      <pc:sldChg chg="modNotesTx">
        <pc:chgData name="Karine Mayers" userId="52741360-7bef-4b5f-b86c-3d55b3d70538" providerId="ADAL" clId="{698712F3-8656-478A-9766-A3AC51FB50A8}" dt="2023-03-20T02:46:23.290" v="17" actId="20577"/>
        <pc:sldMkLst>
          <pc:docMk/>
          <pc:sldMk cId="3173593498" sldId="260"/>
        </pc:sldMkLst>
      </pc:sldChg>
      <pc:sldChg chg="modNotesTx">
        <pc:chgData name="Karine Mayers" userId="52741360-7bef-4b5f-b86c-3d55b3d70538" providerId="ADAL" clId="{698712F3-8656-478A-9766-A3AC51FB50A8}" dt="2023-03-20T02:46:33.786" v="20" actId="20577"/>
        <pc:sldMkLst>
          <pc:docMk/>
          <pc:sldMk cId="4246580385" sldId="261"/>
        </pc:sldMkLst>
      </pc:sldChg>
      <pc:sldChg chg="modNotesTx">
        <pc:chgData name="Karine Mayers" userId="52741360-7bef-4b5f-b86c-3d55b3d70538" providerId="ADAL" clId="{698712F3-8656-478A-9766-A3AC51FB50A8}" dt="2023-03-20T02:46:26.260" v="18" actId="20577"/>
        <pc:sldMkLst>
          <pc:docMk/>
          <pc:sldMk cId="187144091" sldId="263"/>
        </pc:sldMkLst>
      </pc:sldChg>
      <pc:sldChg chg="modNotesTx">
        <pc:chgData name="Karine Mayers" userId="52741360-7bef-4b5f-b86c-3d55b3d70538" providerId="ADAL" clId="{698712F3-8656-478A-9766-A3AC51FB50A8}" dt="2023-03-20T02:46:38.056" v="21" actId="20577"/>
        <pc:sldMkLst>
          <pc:docMk/>
          <pc:sldMk cId="1551031167" sldId="264"/>
        </pc:sldMkLst>
      </pc:sldChg>
      <pc:sldChg chg="modNotesTx">
        <pc:chgData name="Karine Mayers" userId="52741360-7bef-4b5f-b86c-3d55b3d70538" providerId="ADAL" clId="{698712F3-8656-478A-9766-A3AC51FB50A8}" dt="2023-03-20T02:46:41.561" v="22" actId="6549"/>
        <pc:sldMkLst>
          <pc:docMk/>
          <pc:sldMk cId="295252456" sldId="265"/>
        </pc:sldMkLst>
      </pc:sldChg>
      <pc:sldChg chg="modNotesTx">
        <pc:chgData name="Karine Mayers" userId="52741360-7bef-4b5f-b86c-3d55b3d70538" providerId="ADAL" clId="{698712F3-8656-478A-9766-A3AC51FB50A8}" dt="2023-03-20T02:46:45.284" v="23" actId="6549"/>
        <pc:sldMkLst>
          <pc:docMk/>
          <pc:sldMk cId="4235670104" sldId="266"/>
        </pc:sldMkLst>
      </pc:sldChg>
      <pc:sldChg chg="modNotesTx">
        <pc:chgData name="Karine Mayers" userId="52741360-7bef-4b5f-b86c-3d55b3d70538" providerId="ADAL" clId="{698712F3-8656-478A-9766-A3AC51FB50A8}" dt="2023-03-20T02:45:23.021" v="3" actId="20577"/>
        <pc:sldMkLst>
          <pc:docMk/>
          <pc:sldMk cId="1548045007" sldId="267"/>
        </pc:sldMkLst>
      </pc:sldChg>
      <pc:sldChg chg="modNotesTx">
        <pc:chgData name="Karine Mayers" userId="52741360-7bef-4b5f-b86c-3d55b3d70538" providerId="ADAL" clId="{698712F3-8656-478A-9766-A3AC51FB50A8}" dt="2023-03-20T02:45:35.992" v="6" actId="20577"/>
        <pc:sldMkLst>
          <pc:docMk/>
          <pc:sldMk cId="2741164509" sldId="268"/>
        </pc:sldMkLst>
      </pc:sldChg>
      <pc:sldChg chg="modNotesTx">
        <pc:chgData name="Karine Mayers" userId="52741360-7bef-4b5f-b86c-3d55b3d70538" providerId="ADAL" clId="{698712F3-8656-478A-9766-A3AC51FB50A8}" dt="2023-03-20T02:46:30.704" v="19" actId="20577"/>
        <pc:sldMkLst>
          <pc:docMk/>
          <pc:sldMk cId="827202307" sldId="269"/>
        </pc:sldMkLst>
      </pc:sldChg>
      <pc:sldChg chg="modNotesTx">
        <pc:chgData name="Karine Mayers" userId="52741360-7bef-4b5f-b86c-3d55b3d70538" providerId="ADAL" clId="{698712F3-8656-478A-9766-A3AC51FB50A8}" dt="2023-03-20T02:45:53.187" v="10" actId="20577"/>
        <pc:sldMkLst>
          <pc:docMk/>
          <pc:sldMk cId="2045944021" sldId="270"/>
        </pc:sldMkLst>
      </pc:sldChg>
      <pc:sldChg chg="modNotesTx">
        <pc:chgData name="Karine Mayers" userId="52741360-7bef-4b5f-b86c-3d55b3d70538" providerId="ADAL" clId="{698712F3-8656-478A-9766-A3AC51FB50A8}" dt="2023-03-20T02:45:31.310" v="5" actId="20577"/>
        <pc:sldMkLst>
          <pc:docMk/>
          <pc:sldMk cId="3536018342" sldId="272"/>
        </pc:sldMkLst>
      </pc:sldChg>
      <pc:sldChg chg="modNotesTx">
        <pc:chgData name="Karine Mayers" userId="52741360-7bef-4b5f-b86c-3d55b3d70538" providerId="ADAL" clId="{698712F3-8656-478A-9766-A3AC51FB50A8}" dt="2023-03-20T02:46:01.969" v="12" actId="20577"/>
        <pc:sldMkLst>
          <pc:docMk/>
          <pc:sldMk cId="2866408001" sldId="273"/>
        </pc:sldMkLst>
      </pc:sldChg>
      <pc:sldChg chg="modNotesTx">
        <pc:chgData name="Karine Mayers" userId="52741360-7bef-4b5f-b86c-3d55b3d70538" providerId="ADAL" clId="{698712F3-8656-478A-9766-A3AC51FB50A8}" dt="2023-03-20T02:46:06.022" v="13" actId="20577"/>
        <pc:sldMkLst>
          <pc:docMk/>
          <pc:sldMk cId="1442525171" sldId="274"/>
        </pc:sldMkLst>
      </pc:sldChg>
      <pc:sldChg chg="modNotesTx">
        <pc:chgData name="Karine Mayers" userId="52741360-7bef-4b5f-b86c-3d55b3d70538" providerId="ADAL" clId="{698712F3-8656-478A-9766-A3AC51FB50A8}" dt="2023-03-20T02:45:57.536" v="11" actId="20577"/>
        <pc:sldMkLst>
          <pc:docMk/>
          <pc:sldMk cId="1005339942" sldId="275"/>
        </pc:sldMkLst>
      </pc:sldChg>
      <pc:sldChg chg="modNotesTx">
        <pc:chgData name="Karine Mayers" userId="52741360-7bef-4b5f-b86c-3d55b3d70538" providerId="ADAL" clId="{698712F3-8656-478A-9766-A3AC51FB50A8}" dt="2023-03-20T02:46:10.283" v="14" actId="20577"/>
        <pc:sldMkLst>
          <pc:docMk/>
          <pc:sldMk cId="1874574537" sldId="276"/>
        </pc:sldMkLst>
      </pc:sldChg>
      <pc:sldChg chg="modNotesTx">
        <pc:chgData name="Karine Mayers" userId="52741360-7bef-4b5f-b86c-3d55b3d70538" providerId="ADAL" clId="{698712F3-8656-478A-9766-A3AC51FB50A8}" dt="2023-03-20T02:46:19.043" v="16" actId="20577"/>
        <pc:sldMkLst>
          <pc:docMk/>
          <pc:sldMk cId="1581080768" sldId="277"/>
        </pc:sldMkLst>
      </pc:sldChg>
      <pc:sldChg chg="modNotesTx">
        <pc:chgData name="Karine Mayers" userId="52741360-7bef-4b5f-b86c-3d55b3d70538" providerId="ADAL" clId="{698712F3-8656-478A-9766-A3AC51FB50A8}" dt="2023-03-20T02:46:15.341" v="15" actId="20577"/>
        <pc:sldMkLst>
          <pc:docMk/>
          <pc:sldMk cId="1043007318" sldId="278"/>
        </pc:sldMkLst>
      </pc:sldChg>
      <pc:sldChg chg="modNotesTx">
        <pc:chgData name="Karine Mayers" userId="52741360-7bef-4b5f-b86c-3d55b3d70538" providerId="ADAL" clId="{698712F3-8656-478A-9766-A3AC51FB50A8}" dt="2023-03-20T02:45:27.424" v="4" actId="20577"/>
        <pc:sldMkLst>
          <pc:docMk/>
          <pc:sldMk cId="4085062395" sldId="279"/>
        </pc:sldMkLst>
      </pc:sldChg>
      <pc:sldChg chg="modNotesTx">
        <pc:chgData name="Karine Mayers" userId="52741360-7bef-4b5f-b86c-3d55b3d70538" providerId="ADAL" clId="{698712F3-8656-478A-9766-A3AC51FB50A8}" dt="2023-03-20T02:45:40.123" v="7" actId="20577"/>
        <pc:sldMkLst>
          <pc:docMk/>
          <pc:sldMk cId="1866168899" sldId="280"/>
        </pc:sldMkLst>
      </pc:sldChg>
      <pc:sldChg chg="modNotesTx">
        <pc:chgData name="Karine Mayers" userId="52741360-7bef-4b5f-b86c-3d55b3d70538" providerId="ADAL" clId="{698712F3-8656-478A-9766-A3AC51FB50A8}" dt="2023-03-20T02:45:19.068" v="2" actId="20577"/>
        <pc:sldMkLst>
          <pc:docMk/>
          <pc:sldMk cId="609408185" sldId="28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EF495-3FC7-439D-A0FB-E6B81374236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9C72907-6C27-48BD-AC39-8686A9E882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Organizational </a:t>
          </a:r>
          <a:r>
            <a:rPr lang="en-CA">
              <a:latin typeface="Calisto MT" panose="02040603050505030304"/>
            </a:rPr>
            <a:t>Barriers</a:t>
          </a:r>
          <a:endParaRPr lang="en-US"/>
        </a:p>
      </dgm:t>
    </dgm:pt>
    <dgm:pt modelId="{9D610D6D-D7A7-4310-BCAA-FAC0C152F169}" type="parTrans" cxnId="{D5FABC78-84F5-42BD-90CF-B83CCF8057CE}">
      <dgm:prSet/>
      <dgm:spPr/>
      <dgm:t>
        <a:bodyPr/>
        <a:lstStyle/>
        <a:p>
          <a:endParaRPr lang="en-US"/>
        </a:p>
      </dgm:t>
    </dgm:pt>
    <dgm:pt modelId="{472E0A06-7B8A-4C85-B1A6-75F6D16F38A2}" type="sibTrans" cxnId="{D5FABC78-84F5-42BD-90CF-B83CCF8057CE}">
      <dgm:prSet/>
      <dgm:spPr/>
      <dgm:t>
        <a:bodyPr/>
        <a:lstStyle/>
        <a:p>
          <a:endParaRPr lang="en-US"/>
        </a:p>
      </dgm:t>
    </dgm:pt>
    <dgm:pt modelId="{3A3C84A8-4657-4B5B-B16A-8D1EEE402B0F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>
              <a:latin typeface="Calisto MT" panose="02040603050505030304"/>
            </a:rPr>
            <a:t>Change &amp; Happiness</a:t>
          </a:r>
          <a:endParaRPr lang="en-CA"/>
        </a:p>
      </dgm:t>
    </dgm:pt>
    <dgm:pt modelId="{BBB72E3E-DAF3-4210-98C4-3C75C0FE7389}" type="parTrans" cxnId="{9AB449E7-4F40-4DE0-9D27-026DA16B7E81}">
      <dgm:prSet/>
      <dgm:spPr/>
      <dgm:t>
        <a:bodyPr/>
        <a:lstStyle/>
        <a:p>
          <a:endParaRPr lang="en-US"/>
        </a:p>
      </dgm:t>
    </dgm:pt>
    <dgm:pt modelId="{B82EBED9-FB7C-4C86-B718-DAD2D791F6F0}" type="sibTrans" cxnId="{9AB449E7-4F40-4DE0-9D27-026DA16B7E81}">
      <dgm:prSet/>
      <dgm:spPr/>
      <dgm:t>
        <a:bodyPr/>
        <a:lstStyle/>
        <a:p>
          <a:endParaRPr lang="en-US"/>
        </a:p>
      </dgm:t>
    </dgm:pt>
    <dgm:pt modelId="{8A8671A2-40F3-4779-ADF2-19D9615182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dirty="0"/>
            <a:t>Knowledge </a:t>
          </a:r>
          <a:r>
            <a:rPr lang="en-CA" dirty="0">
              <a:latin typeface="Calisto MT" panose="02040603050505030304"/>
            </a:rPr>
            <a:t>Sharing</a:t>
          </a:r>
          <a:endParaRPr lang="en-US" dirty="0"/>
        </a:p>
      </dgm:t>
    </dgm:pt>
    <dgm:pt modelId="{B5568E71-D290-40E8-B7FC-650FBEDF6A13}" type="parTrans" cxnId="{D6D3CF4D-BFF4-4C67-AA7B-496615C372E9}">
      <dgm:prSet/>
      <dgm:spPr/>
      <dgm:t>
        <a:bodyPr/>
        <a:lstStyle/>
        <a:p>
          <a:endParaRPr lang="en-US"/>
        </a:p>
      </dgm:t>
    </dgm:pt>
    <dgm:pt modelId="{1AF42336-F144-4940-8C76-FB08DA2E1E49}" type="sibTrans" cxnId="{D6D3CF4D-BFF4-4C67-AA7B-496615C372E9}">
      <dgm:prSet/>
      <dgm:spPr/>
      <dgm:t>
        <a:bodyPr/>
        <a:lstStyle/>
        <a:p>
          <a:endParaRPr lang="en-US"/>
        </a:p>
      </dgm:t>
    </dgm:pt>
    <dgm:pt modelId="{B289889E-162B-47C8-B291-4665E98C4F46}" type="pres">
      <dgm:prSet presAssocID="{EE5EF495-3FC7-439D-A0FB-E6B813742362}" presName="root" presStyleCnt="0">
        <dgm:presLayoutVars>
          <dgm:dir/>
          <dgm:resizeHandles val="exact"/>
        </dgm:presLayoutVars>
      </dgm:prSet>
      <dgm:spPr/>
    </dgm:pt>
    <dgm:pt modelId="{5AD42B55-8CAC-4FEA-A881-F5CD9A66FAE5}" type="pres">
      <dgm:prSet presAssocID="{8A8671A2-40F3-4779-ADF2-19D96151821B}" presName="compNode" presStyleCnt="0"/>
      <dgm:spPr/>
    </dgm:pt>
    <dgm:pt modelId="{36D809BD-89CA-4B27-A454-95E8275DAD98}" type="pres">
      <dgm:prSet presAssocID="{8A8671A2-40F3-4779-ADF2-19D96151821B}" presName="iconBgRect" presStyleLbl="bgShp" presStyleIdx="0" presStyleCnt="3"/>
      <dgm:spPr/>
    </dgm:pt>
    <dgm:pt modelId="{714972D5-7AAF-4E41-9C9C-10E65C3E25CD}" type="pres">
      <dgm:prSet presAssocID="{8A8671A2-40F3-4779-ADF2-19D9615182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502FAC3-286E-4412-8397-6DB9F352DA66}" type="pres">
      <dgm:prSet presAssocID="{8A8671A2-40F3-4779-ADF2-19D96151821B}" presName="spaceRect" presStyleCnt="0"/>
      <dgm:spPr/>
    </dgm:pt>
    <dgm:pt modelId="{FA3F64AB-DA74-4793-8582-B009D38EE1A5}" type="pres">
      <dgm:prSet presAssocID="{8A8671A2-40F3-4779-ADF2-19D96151821B}" presName="textRect" presStyleLbl="revTx" presStyleIdx="0" presStyleCnt="3">
        <dgm:presLayoutVars>
          <dgm:chMax val="1"/>
          <dgm:chPref val="1"/>
        </dgm:presLayoutVars>
      </dgm:prSet>
      <dgm:spPr/>
    </dgm:pt>
    <dgm:pt modelId="{926295F1-7515-4B9E-9BCA-9A3A5E8E2677}" type="pres">
      <dgm:prSet presAssocID="{1AF42336-F144-4940-8C76-FB08DA2E1E49}" presName="sibTrans" presStyleCnt="0"/>
      <dgm:spPr/>
    </dgm:pt>
    <dgm:pt modelId="{1B361E0C-020B-4FD1-9699-43AED1675DA8}" type="pres">
      <dgm:prSet presAssocID="{19C72907-6C27-48BD-AC39-8686A9E8826F}" presName="compNode" presStyleCnt="0"/>
      <dgm:spPr/>
    </dgm:pt>
    <dgm:pt modelId="{5DCF5AEE-6B31-4322-8D8D-CA08D1EE12D4}" type="pres">
      <dgm:prSet presAssocID="{19C72907-6C27-48BD-AC39-8686A9E8826F}" presName="iconBgRect" presStyleLbl="bgShp" presStyleIdx="1" presStyleCnt="3"/>
      <dgm:spPr/>
    </dgm:pt>
    <dgm:pt modelId="{45D86A79-D81A-4549-9670-2C1E5A49C382}" type="pres">
      <dgm:prSet presAssocID="{19C72907-6C27-48BD-AC39-8686A9E882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120BC7B-A22E-4248-A737-69882E76B275}" type="pres">
      <dgm:prSet presAssocID="{19C72907-6C27-48BD-AC39-8686A9E8826F}" presName="spaceRect" presStyleCnt="0"/>
      <dgm:spPr/>
    </dgm:pt>
    <dgm:pt modelId="{23C11B52-216E-4F2B-954D-44306C6A2E73}" type="pres">
      <dgm:prSet presAssocID="{19C72907-6C27-48BD-AC39-8686A9E8826F}" presName="textRect" presStyleLbl="revTx" presStyleIdx="1" presStyleCnt="3">
        <dgm:presLayoutVars>
          <dgm:chMax val="1"/>
          <dgm:chPref val="1"/>
        </dgm:presLayoutVars>
      </dgm:prSet>
      <dgm:spPr/>
    </dgm:pt>
    <dgm:pt modelId="{D911A145-B095-48CD-A58D-B6F2B467B1F7}" type="pres">
      <dgm:prSet presAssocID="{472E0A06-7B8A-4C85-B1A6-75F6D16F38A2}" presName="sibTrans" presStyleCnt="0"/>
      <dgm:spPr/>
    </dgm:pt>
    <dgm:pt modelId="{B66456AA-84C9-4771-A1BD-32466F8D2FD8}" type="pres">
      <dgm:prSet presAssocID="{3A3C84A8-4657-4B5B-B16A-8D1EEE402B0F}" presName="compNode" presStyleCnt="0"/>
      <dgm:spPr/>
    </dgm:pt>
    <dgm:pt modelId="{EC335429-8B46-46C2-B841-A39A232F6AA6}" type="pres">
      <dgm:prSet presAssocID="{3A3C84A8-4657-4B5B-B16A-8D1EEE402B0F}" presName="iconBgRect" presStyleLbl="bgShp" presStyleIdx="2" presStyleCnt="3"/>
      <dgm:spPr/>
    </dgm:pt>
    <dgm:pt modelId="{0C490021-7165-4340-B025-D25A28EEA51B}" type="pres">
      <dgm:prSet presAssocID="{3A3C84A8-4657-4B5B-B16A-8D1EEE402B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DFCC27BF-6D2E-4C26-9C6A-77858B84FD64}" type="pres">
      <dgm:prSet presAssocID="{3A3C84A8-4657-4B5B-B16A-8D1EEE402B0F}" presName="spaceRect" presStyleCnt="0"/>
      <dgm:spPr/>
    </dgm:pt>
    <dgm:pt modelId="{AA86FD83-6100-4C9B-9D07-1409745982B1}" type="pres">
      <dgm:prSet presAssocID="{3A3C84A8-4657-4B5B-B16A-8D1EEE402B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238F3B-9C39-478C-957D-2E94CD1360F6}" type="presOf" srcId="{8A8671A2-40F3-4779-ADF2-19D96151821B}" destId="{FA3F64AB-DA74-4793-8582-B009D38EE1A5}" srcOrd="0" destOrd="0" presId="urn:microsoft.com/office/officeart/2018/5/layout/IconCircleLabelList"/>
    <dgm:cxn modelId="{D6D3CF4D-BFF4-4C67-AA7B-496615C372E9}" srcId="{EE5EF495-3FC7-439D-A0FB-E6B813742362}" destId="{8A8671A2-40F3-4779-ADF2-19D96151821B}" srcOrd="0" destOrd="0" parTransId="{B5568E71-D290-40E8-B7FC-650FBEDF6A13}" sibTransId="{1AF42336-F144-4940-8C76-FB08DA2E1E49}"/>
    <dgm:cxn modelId="{D5FABC78-84F5-42BD-90CF-B83CCF8057CE}" srcId="{EE5EF495-3FC7-439D-A0FB-E6B813742362}" destId="{19C72907-6C27-48BD-AC39-8686A9E8826F}" srcOrd="1" destOrd="0" parTransId="{9D610D6D-D7A7-4310-BCAA-FAC0C152F169}" sibTransId="{472E0A06-7B8A-4C85-B1A6-75F6D16F38A2}"/>
    <dgm:cxn modelId="{A6071689-8A56-4AE7-BE79-802DA881EFAE}" type="presOf" srcId="{3A3C84A8-4657-4B5B-B16A-8D1EEE402B0F}" destId="{AA86FD83-6100-4C9B-9D07-1409745982B1}" srcOrd="0" destOrd="0" presId="urn:microsoft.com/office/officeart/2018/5/layout/IconCircleLabelList"/>
    <dgm:cxn modelId="{84A40BD4-06C0-4E50-8FA9-29D788032404}" type="presOf" srcId="{19C72907-6C27-48BD-AC39-8686A9E8826F}" destId="{23C11B52-216E-4F2B-954D-44306C6A2E73}" srcOrd="0" destOrd="0" presId="urn:microsoft.com/office/officeart/2018/5/layout/IconCircleLabelList"/>
    <dgm:cxn modelId="{9AB449E7-4F40-4DE0-9D27-026DA16B7E81}" srcId="{EE5EF495-3FC7-439D-A0FB-E6B813742362}" destId="{3A3C84A8-4657-4B5B-B16A-8D1EEE402B0F}" srcOrd="2" destOrd="0" parTransId="{BBB72E3E-DAF3-4210-98C4-3C75C0FE7389}" sibTransId="{B82EBED9-FB7C-4C86-B718-DAD2D791F6F0}"/>
    <dgm:cxn modelId="{241754F8-F1E5-41ED-ADB7-681D1C107E61}" type="presOf" srcId="{EE5EF495-3FC7-439D-A0FB-E6B813742362}" destId="{B289889E-162B-47C8-B291-4665E98C4F46}" srcOrd="0" destOrd="0" presId="urn:microsoft.com/office/officeart/2018/5/layout/IconCircleLabelList"/>
    <dgm:cxn modelId="{1B75AEDD-5DDD-4FFD-9E17-A9A73F8DB5E6}" type="presParOf" srcId="{B289889E-162B-47C8-B291-4665E98C4F46}" destId="{5AD42B55-8CAC-4FEA-A881-F5CD9A66FAE5}" srcOrd="0" destOrd="0" presId="urn:microsoft.com/office/officeart/2018/5/layout/IconCircleLabelList"/>
    <dgm:cxn modelId="{AE00DF26-C512-438B-8486-702E34BBC19A}" type="presParOf" srcId="{5AD42B55-8CAC-4FEA-A881-F5CD9A66FAE5}" destId="{36D809BD-89CA-4B27-A454-95E8275DAD98}" srcOrd="0" destOrd="0" presId="urn:microsoft.com/office/officeart/2018/5/layout/IconCircleLabelList"/>
    <dgm:cxn modelId="{B0B4A7F3-DF28-49AF-B9A6-347F45F76C0D}" type="presParOf" srcId="{5AD42B55-8CAC-4FEA-A881-F5CD9A66FAE5}" destId="{714972D5-7AAF-4E41-9C9C-10E65C3E25CD}" srcOrd="1" destOrd="0" presId="urn:microsoft.com/office/officeart/2018/5/layout/IconCircleLabelList"/>
    <dgm:cxn modelId="{A6110A76-C034-4F9F-BFD8-046BD48EA42D}" type="presParOf" srcId="{5AD42B55-8CAC-4FEA-A881-F5CD9A66FAE5}" destId="{E502FAC3-286E-4412-8397-6DB9F352DA66}" srcOrd="2" destOrd="0" presId="urn:microsoft.com/office/officeart/2018/5/layout/IconCircleLabelList"/>
    <dgm:cxn modelId="{DF8BAE58-5EBA-44B7-AD4D-3A5585495833}" type="presParOf" srcId="{5AD42B55-8CAC-4FEA-A881-F5CD9A66FAE5}" destId="{FA3F64AB-DA74-4793-8582-B009D38EE1A5}" srcOrd="3" destOrd="0" presId="urn:microsoft.com/office/officeart/2018/5/layout/IconCircleLabelList"/>
    <dgm:cxn modelId="{052E68CE-1DAD-437A-8616-CEFFFF782CE0}" type="presParOf" srcId="{B289889E-162B-47C8-B291-4665E98C4F46}" destId="{926295F1-7515-4B9E-9BCA-9A3A5E8E2677}" srcOrd="1" destOrd="0" presId="urn:microsoft.com/office/officeart/2018/5/layout/IconCircleLabelList"/>
    <dgm:cxn modelId="{618EDBDA-96B4-4EBF-ACC3-543DAEDA8E63}" type="presParOf" srcId="{B289889E-162B-47C8-B291-4665E98C4F46}" destId="{1B361E0C-020B-4FD1-9699-43AED1675DA8}" srcOrd="2" destOrd="0" presId="urn:microsoft.com/office/officeart/2018/5/layout/IconCircleLabelList"/>
    <dgm:cxn modelId="{41598A4C-3A02-4D40-BE5B-65E49DD1A2A2}" type="presParOf" srcId="{1B361E0C-020B-4FD1-9699-43AED1675DA8}" destId="{5DCF5AEE-6B31-4322-8D8D-CA08D1EE12D4}" srcOrd="0" destOrd="0" presId="urn:microsoft.com/office/officeart/2018/5/layout/IconCircleLabelList"/>
    <dgm:cxn modelId="{4704A4D9-FEAF-4641-B295-B51DF08F8531}" type="presParOf" srcId="{1B361E0C-020B-4FD1-9699-43AED1675DA8}" destId="{45D86A79-D81A-4549-9670-2C1E5A49C382}" srcOrd="1" destOrd="0" presId="urn:microsoft.com/office/officeart/2018/5/layout/IconCircleLabelList"/>
    <dgm:cxn modelId="{E19F82E0-C767-491A-B0B4-DD420E150BBB}" type="presParOf" srcId="{1B361E0C-020B-4FD1-9699-43AED1675DA8}" destId="{0120BC7B-A22E-4248-A737-69882E76B275}" srcOrd="2" destOrd="0" presId="urn:microsoft.com/office/officeart/2018/5/layout/IconCircleLabelList"/>
    <dgm:cxn modelId="{FC474EA7-6166-4640-A927-23AD18CAAF06}" type="presParOf" srcId="{1B361E0C-020B-4FD1-9699-43AED1675DA8}" destId="{23C11B52-216E-4F2B-954D-44306C6A2E73}" srcOrd="3" destOrd="0" presId="urn:microsoft.com/office/officeart/2018/5/layout/IconCircleLabelList"/>
    <dgm:cxn modelId="{CD8C74E6-2EE3-4891-A0DC-AA2F87B656E3}" type="presParOf" srcId="{B289889E-162B-47C8-B291-4665E98C4F46}" destId="{D911A145-B095-48CD-A58D-B6F2B467B1F7}" srcOrd="3" destOrd="0" presId="urn:microsoft.com/office/officeart/2018/5/layout/IconCircleLabelList"/>
    <dgm:cxn modelId="{1D6C6E34-5C61-4567-9299-89E130340438}" type="presParOf" srcId="{B289889E-162B-47C8-B291-4665E98C4F46}" destId="{B66456AA-84C9-4771-A1BD-32466F8D2FD8}" srcOrd="4" destOrd="0" presId="urn:microsoft.com/office/officeart/2018/5/layout/IconCircleLabelList"/>
    <dgm:cxn modelId="{CBF3F5CF-D2BA-4CA7-8937-1EFCCA9ABC43}" type="presParOf" srcId="{B66456AA-84C9-4771-A1BD-32466F8D2FD8}" destId="{EC335429-8B46-46C2-B841-A39A232F6AA6}" srcOrd="0" destOrd="0" presId="urn:microsoft.com/office/officeart/2018/5/layout/IconCircleLabelList"/>
    <dgm:cxn modelId="{B5CE4A2B-FC3D-4EA9-A865-6829DB1632CA}" type="presParOf" srcId="{B66456AA-84C9-4771-A1BD-32466F8D2FD8}" destId="{0C490021-7165-4340-B025-D25A28EEA51B}" srcOrd="1" destOrd="0" presId="urn:microsoft.com/office/officeart/2018/5/layout/IconCircleLabelList"/>
    <dgm:cxn modelId="{1266A833-801F-48FF-B87C-A23406B0F5C3}" type="presParOf" srcId="{B66456AA-84C9-4771-A1BD-32466F8D2FD8}" destId="{DFCC27BF-6D2E-4C26-9C6A-77858B84FD64}" srcOrd="2" destOrd="0" presId="urn:microsoft.com/office/officeart/2018/5/layout/IconCircleLabelList"/>
    <dgm:cxn modelId="{40BEBE74-D5E9-4A17-B13F-A746FBA11CBF}" type="presParOf" srcId="{B66456AA-84C9-4771-A1BD-32466F8D2FD8}" destId="{AA86FD83-6100-4C9B-9D07-1409745982B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809BD-89CA-4B27-A454-95E8275DAD98}">
      <dsp:nvSpPr>
        <dsp:cNvPr id="0" name=""/>
        <dsp:cNvSpPr/>
      </dsp:nvSpPr>
      <dsp:spPr>
        <a:xfrm>
          <a:off x="681337" y="374184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972D5-7AAF-4E41-9C9C-10E65C3E25CD}">
      <dsp:nvSpPr>
        <dsp:cNvPr id="0" name=""/>
        <dsp:cNvSpPr/>
      </dsp:nvSpPr>
      <dsp:spPr>
        <a:xfrm>
          <a:off x="1076212" y="769059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F64AB-DA74-4793-8582-B009D38EE1A5}">
      <dsp:nvSpPr>
        <dsp:cNvPr id="0" name=""/>
        <dsp:cNvSpPr/>
      </dsp:nvSpPr>
      <dsp:spPr>
        <a:xfrm>
          <a:off x="89024" y="2804184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 dirty="0"/>
            <a:t>Knowledge </a:t>
          </a:r>
          <a:r>
            <a:rPr lang="en-CA" sz="2400" kern="1200" dirty="0">
              <a:latin typeface="Calisto MT" panose="02040603050505030304"/>
            </a:rPr>
            <a:t>Sharing</a:t>
          </a:r>
          <a:endParaRPr lang="en-US" sz="2400" kern="1200" dirty="0"/>
        </a:p>
      </dsp:txBody>
      <dsp:txXfrm>
        <a:off x="89024" y="2804184"/>
        <a:ext cx="3037500" cy="720000"/>
      </dsp:txXfrm>
    </dsp:sp>
    <dsp:sp modelId="{5DCF5AEE-6B31-4322-8D8D-CA08D1EE12D4}">
      <dsp:nvSpPr>
        <dsp:cNvPr id="0" name=""/>
        <dsp:cNvSpPr/>
      </dsp:nvSpPr>
      <dsp:spPr>
        <a:xfrm>
          <a:off x="4250400" y="374184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86A79-D81A-4549-9670-2C1E5A49C382}">
      <dsp:nvSpPr>
        <dsp:cNvPr id="0" name=""/>
        <dsp:cNvSpPr/>
      </dsp:nvSpPr>
      <dsp:spPr>
        <a:xfrm>
          <a:off x="4645275" y="769059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11B52-216E-4F2B-954D-44306C6A2E73}">
      <dsp:nvSpPr>
        <dsp:cNvPr id="0" name=""/>
        <dsp:cNvSpPr/>
      </dsp:nvSpPr>
      <dsp:spPr>
        <a:xfrm>
          <a:off x="3658087" y="2804184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/>
            <a:t>Organizational </a:t>
          </a:r>
          <a:r>
            <a:rPr lang="en-CA" sz="2400" kern="1200">
              <a:latin typeface="Calisto MT" panose="02040603050505030304"/>
            </a:rPr>
            <a:t>Barriers</a:t>
          </a:r>
          <a:endParaRPr lang="en-US" sz="2400" kern="1200"/>
        </a:p>
      </dsp:txBody>
      <dsp:txXfrm>
        <a:off x="3658087" y="2804184"/>
        <a:ext cx="3037500" cy="720000"/>
      </dsp:txXfrm>
    </dsp:sp>
    <dsp:sp modelId="{EC335429-8B46-46C2-B841-A39A232F6AA6}">
      <dsp:nvSpPr>
        <dsp:cNvPr id="0" name=""/>
        <dsp:cNvSpPr/>
      </dsp:nvSpPr>
      <dsp:spPr>
        <a:xfrm>
          <a:off x="7819462" y="374184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90021-7165-4340-B025-D25A28EEA51B}">
      <dsp:nvSpPr>
        <dsp:cNvPr id="0" name=""/>
        <dsp:cNvSpPr/>
      </dsp:nvSpPr>
      <dsp:spPr>
        <a:xfrm>
          <a:off x="8214337" y="769059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6FD83-6100-4C9B-9D07-1409745982B1}">
      <dsp:nvSpPr>
        <dsp:cNvPr id="0" name=""/>
        <dsp:cNvSpPr/>
      </dsp:nvSpPr>
      <dsp:spPr>
        <a:xfrm>
          <a:off x="7227150" y="2804184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>
              <a:latin typeface="Calisto MT" panose="02040603050505030304"/>
            </a:rPr>
            <a:t>Change &amp; Happiness</a:t>
          </a:r>
          <a:endParaRPr lang="en-CA" sz="2400" kern="1200"/>
        </a:p>
      </dsp:txBody>
      <dsp:txXfrm>
        <a:off x="7227150" y="2804184"/>
        <a:ext cx="30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5769A-6CE6-41F9-8C14-5D7676B0668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E11FE-93D5-49AC-8475-DFD1516A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KM + 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3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5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3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6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8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3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Font typeface="Arial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38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6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5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3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8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1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E11FE-93D5-49AC-8475-DFD1516A4A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1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5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3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94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91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3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93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90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43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70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92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59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96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16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555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74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7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3A09A45-46A8-4A22-93C7-D4F20C939100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8657986-ECD4-46B1-BC28-7C8461E73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32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E5FD-265C-8A8A-2382-FBAFF00EF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273" y="5164277"/>
            <a:ext cx="9440034" cy="1088336"/>
          </a:xfrm>
        </p:spPr>
        <p:txBody>
          <a:bodyPr>
            <a:normAutofit/>
          </a:bodyPr>
          <a:lstStyle/>
          <a:p>
            <a: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STAFF COMPLACENCY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C3CAB-FF28-39D8-54CF-A6532B3DB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6151769"/>
            <a:ext cx="9440034" cy="6216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CA" sz="3200" b="1" dirty="0"/>
              <a:t>The Leadership Blindspot That Demands Attention</a:t>
            </a:r>
            <a:endParaRPr lang="en-US" sz="3200" b="1" dirty="0"/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1545A53-8A25-4184-5726-76E7B7AE0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8" r="8304"/>
          <a:stretch/>
        </p:blipFill>
        <p:spPr>
          <a:xfrm>
            <a:off x="1187691" y="65394"/>
            <a:ext cx="9810268" cy="54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3C293-00B5-8DE4-3A0D-F19959A9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" y="3434255"/>
            <a:ext cx="3906439" cy="140400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CONTEXTUALIZE THE PROBLEM</a:t>
            </a:r>
            <a:b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</a:br>
            <a:endParaRPr lang="en-CA" sz="2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22B70-296B-3DCA-86D6-D368BA3B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7" y="313552"/>
            <a:ext cx="11881162" cy="15654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830" indent="0" algn="ctr">
              <a:spcBef>
                <a:spcPts val="400"/>
              </a:spcBef>
              <a:spcAft>
                <a:spcPts val="400"/>
              </a:spcAft>
              <a:buClr>
                <a:srgbClr val="EFF282"/>
              </a:buClr>
              <a:buNone/>
            </a:pPr>
            <a:r>
              <a:rPr lang="en-US" sz="44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Workplace complacency means:</a:t>
            </a:r>
            <a:endParaRPr lang="en-US" sz="4400" b="1" cap="small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212123"/>
              </a:solidFill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2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 </a:t>
            </a:r>
            <a:r>
              <a:rPr lang="en-US" sz="32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</a:rPr>
              <a:t>settling for “good enough,” while influential organizations adopt a “what’s next?” mentality.” </a:t>
            </a:r>
            <a:endParaRPr lang="en-US" b="1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marL="36830" indent="0">
              <a:spcBef>
                <a:spcPts val="400"/>
              </a:spcBef>
              <a:spcAft>
                <a:spcPts val="400"/>
              </a:spcAft>
              <a:buClr>
                <a:srgbClr val="EFF282"/>
              </a:buClr>
              <a:buNone/>
            </a:pPr>
            <a:endParaRPr lang="en-CA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15817C3-73BD-1372-68C5-A8008486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56" y="2191505"/>
            <a:ext cx="8047951" cy="45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C293-00B5-8DE4-3A0D-F19959A9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278" y="-5444"/>
            <a:ext cx="4814866" cy="42352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CAUSES OF COMPLACENCY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4B8F671-B1AA-7682-8EF7-D5E5FF922F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40" r="23729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021E93-E07A-155B-36BD-2E53E006FC13}"/>
              </a:ext>
            </a:extLst>
          </p:cNvPr>
          <p:cNvSpPr txBox="1"/>
          <p:nvPr/>
        </p:nvSpPr>
        <p:spPr>
          <a:xfrm>
            <a:off x="704335" y="1094825"/>
            <a:ext cx="9786551" cy="7232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E542-EEB8-65FA-088F-53077A8C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2" y="2882462"/>
            <a:ext cx="4541074" cy="1561656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Absence of Accountability </a:t>
            </a:r>
            <a:b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&amp; </a:t>
            </a:r>
            <a:b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Low Standards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23E0A41-3AD5-84B9-3F50-72FEF93F2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5" r="7108" b="3"/>
          <a:stretch/>
        </p:blipFill>
        <p:spPr>
          <a:xfrm>
            <a:off x="4634537" y="1136188"/>
            <a:ext cx="6582752" cy="44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E2BB-F569-0633-CE77-50A86B4F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23" y="2614601"/>
            <a:ext cx="5333018" cy="1482829"/>
          </a:xfrm>
        </p:spPr>
        <p:txBody>
          <a:bodyPr anchor="b">
            <a:noAutofit/>
          </a:bodyPr>
          <a:lstStyle/>
          <a:p>
            <a:pPr algn="l"/>
            <a: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Lack of Autonomy </a:t>
            </a:r>
            <a:b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&amp; Overconfidence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9D2976-688A-FD45-6F86-CF2F2807B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1" r="-2" b="-2"/>
          <a:stretch/>
        </p:blipFill>
        <p:spPr>
          <a:xfrm>
            <a:off x="4689568" y="1167422"/>
            <a:ext cx="6530202" cy="45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EEA3-0858-13D6-5C91-97F00396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4" y="3106758"/>
            <a:ext cx="3137262" cy="498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Slow Growth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A46EEB-10AB-4E52-AF22-A848AE925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D12E584-51AD-CC2A-748C-B9466D26E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" r="3086" b="-3"/>
          <a:stretch/>
        </p:blipFill>
        <p:spPr>
          <a:xfrm>
            <a:off x="1235972" y="1320119"/>
            <a:ext cx="5903618" cy="40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93A1-EB8C-3770-41BB-1BFF267E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657" y="570185"/>
            <a:ext cx="3049073" cy="550037"/>
          </a:xfrm>
        </p:spPr>
        <p:txBody>
          <a:bodyPr>
            <a:noAutofit/>
          </a:bodyPr>
          <a:lstStyle/>
          <a:p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Excuses</a:t>
            </a:r>
          </a:p>
        </p:txBody>
      </p:sp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D051F5B-D364-51BA-0425-24302BF33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1318" y="1308809"/>
            <a:ext cx="3333750" cy="3933825"/>
          </a:xfr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5F51D7E3-7210-7A86-D8A6-6A39858A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538" y="1334814"/>
            <a:ext cx="3978165" cy="3938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3BF2D-E1D1-33A3-003D-F4F4C8A29F15}"/>
              </a:ext>
            </a:extLst>
          </p:cNvPr>
          <p:cNvSpPr txBox="1"/>
          <p:nvPr/>
        </p:nvSpPr>
        <p:spPr>
          <a:xfrm>
            <a:off x="7957682" y="5339331"/>
            <a:ext cx="27432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Shortcuts</a:t>
            </a:r>
          </a:p>
        </p:txBody>
      </p:sp>
    </p:spTree>
    <p:extLst>
      <p:ext uri="{BB962C8B-B14F-4D97-AF65-F5344CB8AC3E}">
        <p14:creationId xmlns:p14="http://schemas.microsoft.com/office/powerpoint/2010/main" val="1874574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93A1-EB8C-3770-41BB-1BFF267E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53" y="0"/>
            <a:ext cx="6228451" cy="1561656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  <a:spcAft>
                <a:spcPts val="600"/>
              </a:spcAft>
            </a:pPr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Strict adherence to rules</a:t>
            </a: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B3C3A1-1782-730B-8830-1FDCA15EA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504" y="1255986"/>
            <a:ext cx="4056992" cy="4070130"/>
          </a:xfrm>
          <a:prstGeom prst="rect">
            <a:avLst/>
          </a:prstGeom>
        </p:spPr>
      </p:pic>
      <p:pic>
        <p:nvPicPr>
          <p:cNvPr id="8" name="Picture 8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85B18728-1A28-C123-0E8B-C2BA4F225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6058" y="1259483"/>
            <a:ext cx="4058751" cy="405875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CEA12-3A35-7CFE-C33D-C8954C0F13B4}"/>
              </a:ext>
            </a:extLst>
          </p:cNvPr>
          <p:cNvSpPr txBox="1"/>
          <p:nvPr/>
        </p:nvSpPr>
        <p:spPr>
          <a:xfrm>
            <a:off x="8421413" y="5563913"/>
            <a:ext cx="27432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104300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9295-F065-940A-66E7-6E090C6B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Playing</a:t>
            </a:r>
            <a: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Safe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78EB688-665B-89EE-C278-5DBDBCA58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5988" y="1818724"/>
            <a:ext cx="6429375" cy="3886200"/>
          </a:xfrm>
        </p:spPr>
      </p:pic>
    </p:spTree>
    <p:extLst>
      <p:ext uri="{BB962C8B-B14F-4D97-AF65-F5344CB8AC3E}">
        <p14:creationId xmlns:p14="http://schemas.microsoft.com/office/powerpoint/2010/main" val="158108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3C293-00B5-8DE4-3A0D-F19959A9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23" y="649014"/>
            <a:ext cx="5036300" cy="1114968"/>
          </a:xfrm>
        </p:spPr>
        <p:txBody>
          <a:bodyPr anchor="b">
            <a:normAutofit/>
          </a:bodyPr>
          <a:lstStyle/>
          <a:p>
            <a:pPr algn="l"/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PLANNING</a:t>
            </a:r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29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rPr>
              <a:t>CHANGE</a:t>
            </a:r>
            <a:endParaRPr lang="en-CA" sz="2900" b="1" cap="small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22B70-296B-3DCA-86D6-D368BA3B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16" y="2060899"/>
            <a:ext cx="4523921" cy="2156669"/>
          </a:xfrm>
        </p:spPr>
        <p:txBody>
          <a:bodyPr anchor="t">
            <a:normAutofit fontScale="70000" lnSpcReduction="20000"/>
          </a:bodyPr>
          <a:lstStyle/>
          <a:p>
            <a:pPr marL="36830" indent="0">
              <a:buNone/>
            </a:pPr>
            <a:r>
              <a:rPr lang="en-US" sz="32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</a:rPr>
              <a:t>“Organizational change is inevitable. Don't let complacency stand in your way!”</a:t>
            </a:r>
          </a:p>
          <a:p>
            <a:pPr marL="36830" indent="0">
              <a:buNone/>
            </a:pPr>
            <a:r>
              <a:rPr lang="en-US" sz="32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</a:rPr>
              <a:t>-Brent Gleeson</a:t>
            </a:r>
          </a:p>
          <a:p>
            <a:pPr marL="36830" indent="0">
              <a:buNone/>
            </a:pPr>
            <a:br>
              <a:rPr lang="en-US" sz="1600" b="0" i="0" dirty="0">
                <a:ln>
                  <a:solidFill>
                    <a:srgbClr val="404040">
                      <a:alpha val="10000"/>
                    </a:srgbClr>
                  </a:solidFill>
                </a:ln>
                <a:effectLst/>
                <a:latin typeface="le-monde-livre-std"/>
              </a:rPr>
            </a:br>
            <a:endParaRPr lang="en-CA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CA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33FB5-AD71-DC85-F761-C8BC18EF6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511" y="938177"/>
            <a:ext cx="6642193" cy="49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3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09D3-CB4C-407C-2E42-12FD6F7E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542320"/>
            <a:ext cx="10353762" cy="97045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Barrier 1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6320-10EA-D93B-F1B2-1B2E288C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28" y="1512770"/>
            <a:ext cx="11762743" cy="825624"/>
          </a:xfrm>
        </p:spPr>
        <p:txBody>
          <a:bodyPr>
            <a:noAutofit/>
          </a:bodyPr>
          <a:lstStyle/>
          <a:p>
            <a:pPr marL="36830" indent="0" algn="ctr">
              <a:buNone/>
            </a:pPr>
            <a:r>
              <a:rPr lang="en-CA" sz="28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Communication and knowledge sharing</a:t>
            </a:r>
          </a:p>
          <a:p>
            <a:pPr marL="36830" indent="0">
              <a:buNone/>
            </a:pPr>
            <a:endParaRPr lang="en-CA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buNone/>
            </a:pPr>
            <a:endParaRPr lang="en-CA" sz="2800" dirty="0"/>
          </a:p>
          <a:p>
            <a:pPr marL="36830" indent="0">
              <a:buNone/>
            </a:pPr>
            <a:endParaRPr lang="en-CA" sz="2800" dirty="0"/>
          </a:p>
          <a:p>
            <a:pPr marL="36830" indent="0">
              <a:buNone/>
            </a:pPr>
            <a:endParaRPr lang="en-CA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buNone/>
            </a:pPr>
            <a:endParaRPr lang="en-CA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" name="Picture 4" descr="A picture containing person, toy&#10;&#10;Description automatically generated">
            <a:extLst>
              <a:ext uri="{FF2B5EF4-FFF2-40B4-BE49-F238E27FC236}">
                <a16:creationId xmlns:a16="http://schemas.microsoft.com/office/drawing/2014/main" id="{09A5E3F0-4E6E-0BD5-A06F-5293145D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834" y="2484360"/>
            <a:ext cx="5834332" cy="38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clothing, posing&#10;&#10;Description automatically generated">
            <a:extLst>
              <a:ext uri="{FF2B5EF4-FFF2-40B4-BE49-F238E27FC236}">
                <a16:creationId xmlns:a16="http://schemas.microsoft.com/office/drawing/2014/main" id="{9BD314FF-BD0B-98D8-D629-E46277AB96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" r="-1" b="8232"/>
          <a:stretch/>
        </p:blipFill>
        <p:spPr>
          <a:xfrm>
            <a:off x="20" y="10"/>
            <a:ext cx="6092932" cy="68579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A58B2FA-CDF7-802B-E384-FAB3675124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507" r="11006" b="-1"/>
          <a:stretch/>
        </p:blipFill>
        <p:spPr>
          <a:xfrm>
            <a:off x="6092952" y="10"/>
            <a:ext cx="609904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B925E-3617-6FE6-E3E6-7467F5C8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WHO</a:t>
            </a:r>
            <a:r>
              <a:rPr lang="en-US" b="1" dirty="0"/>
              <a:t> </a:t>
            </a:r>
            <a: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ARE WE?</a:t>
            </a:r>
            <a:b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</a:br>
            <a:endParaRPr lang="en-CA" sz="44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2669D-75C9-4605-7717-36946501887D}"/>
              </a:ext>
            </a:extLst>
          </p:cNvPr>
          <p:cNvSpPr txBox="1"/>
          <p:nvPr/>
        </p:nvSpPr>
        <p:spPr>
          <a:xfrm>
            <a:off x="6816428" y="5709791"/>
            <a:ext cx="4451129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Alexis Gaiptman, MBA CFRE</a:t>
            </a:r>
          </a:p>
          <a:p>
            <a:pPr algn="ctr"/>
            <a:r>
              <a:rPr lang="en-US" sz="2000" dirty="0"/>
              <a:t>Vice-President, Quebec</a:t>
            </a:r>
          </a:p>
          <a:p>
            <a:pPr algn="ctr"/>
            <a:r>
              <a:rPr lang="en-US" sz="2000" dirty="0"/>
              <a:t>Make-a-Wish Canada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E22AF-4573-B361-E940-EA3CADB876D4}"/>
              </a:ext>
            </a:extLst>
          </p:cNvPr>
          <p:cNvSpPr txBox="1"/>
          <p:nvPr/>
        </p:nvSpPr>
        <p:spPr>
          <a:xfrm>
            <a:off x="538657" y="5709791"/>
            <a:ext cx="53576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Karine</a:t>
            </a:r>
            <a:r>
              <a:rPr lang="en-US" sz="2400" b="1" dirty="0">
                <a:cs typeface="Segoe UI"/>
              </a:rPr>
              <a:t> </a:t>
            </a:r>
            <a:r>
              <a:rPr lang="en-US" sz="24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Mayers</a:t>
            </a:r>
          </a:p>
          <a:p>
            <a:pPr algn="ctr"/>
            <a:r>
              <a:rPr lang="en-US" sz="2000" dirty="0">
                <a:cs typeface="Segoe UI"/>
              </a:rPr>
              <a:t>Fund Development Director, Quebec</a:t>
            </a:r>
          </a:p>
          <a:p>
            <a:pPr algn="ctr"/>
            <a:r>
              <a:rPr lang="en-US" sz="2000" dirty="0">
                <a:cs typeface="Segoe UI"/>
              </a:rPr>
              <a:t>Leukemia and Lymphoma Society of Canada</a:t>
            </a:r>
          </a:p>
        </p:txBody>
      </p:sp>
    </p:spTree>
    <p:extLst>
      <p:ext uri="{BB962C8B-B14F-4D97-AF65-F5344CB8AC3E}">
        <p14:creationId xmlns:p14="http://schemas.microsoft.com/office/powerpoint/2010/main" val="171395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09D3-CB4C-407C-2E42-12FD6F7E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Barrier 2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6320-10EA-D93B-F1B2-1B2E288C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813" y="1642369"/>
            <a:ext cx="10123725" cy="859710"/>
          </a:xfrm>
        </p:spPr>
        <p:txBody>
          <a:bodyPr>
            <a:noAutofit/>
          </a:bodyPr>
          <a:lstStyle/>
          <a:p>
            <a:pPr marL="36830" indent="0" algn="ctr">
              <a:buNone/>
              <a:tabLst>
                <a:tab pos="4976813" algn="l"/>
              </a:tabLst>
            </a:pPr>
            <a:r>
              <a:rPr lang="en-CA" sz="28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Performance</a:t>
            </a:r>
            <a:r>
              <a:rPr lang="en-CA" sz="2800" dirty="0">
                <a:solidFill>
                  <a:srgbClr val="FFC000"/>
                </a:solidFill>
              </a:rPr>
              <a:t> </a:t>
            </a:r>
            <a:r>
              <a:rPr lang="en-CA" sz="28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metrics</a:t>
            </a:r>
          </a:p>
          <a:p>
            <a:pPr marL="36830" indent="0" algn="ctr">
              <a:buNone/>
            </a:pPr>
            <a:endParaRPr lang="en-CA" sz="2800" dirty="0">
              <a:solidFill>
                <a:srgbClr val="FFC000"/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C632076-7C72-A86E-FBEF-4D01DA1AE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094" y="2564398"/>
            <a:ext cx="7085162" cy="36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6320-10EA-D93B-F1B2-1B2E288C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52" y="1732450"/>
            <a:ext cx="10770705" cy="7074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830" indent="0" algn="ctr">
              <a:buNone/>
            </a:pPr>
            <a:r>
              <a:rPr lang="en-CA" sz="2800" b="1" cap="small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Technology and location</a:t>
            </a:r>
          </a:p>
          <a:p>
            <a:pPr marL="36830" indent="0">
              <a:buNone/>
            </a:pPr>
            <a:endParaRPr lang="en-CA" sz="3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buNone/>
            </a:pPr>
            <a:endParaRPr lang="en-CA" sz="3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B396853-7988-9084-CEC3-F0C38790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60" y="2686050"/>
            <a:ext cx="6869501" cy="37143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4010CA-43BF-C6B3-54D9-1A5756EEDBA9}"/>
              </a:ext>
            </a:extLst>
          </p:cNvPr>
          <p:cNvSpPr txBox="1">
            <a:spLocks/>
          </p:cNvSpPr>
          <p:nvPr/>
        </p:nvSpPr>
        <p:spPr>
          <a:xfrm>
            <a:off x="1066195" y="7620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Barrier 3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80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09D3-CB4C-407C-2E42-12FD6F7E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Culture eats strategy</a:t>
            </a:r>
            <a:endParaRPr lang="en-CA" sz="3100" dirty="0">
              <a:solidFill>
                <a:srgbClr val="FFC000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8BC5F972-6F2B-A1F1-AB66-CA23FE577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3795" y="1789679"/>
            <a:ext cx="10353762" cy="3944290"/>
          </a:xfrm>
        </p:spPr>
      </p:pic>
    </p:spTree>
    <p:extLst>
      <p:ext uri="{BB962C8B-B14F-4D97-AF65-F5344CB8AC3E}">
        <p14:creationId xmlns:p14="http://schemas.microsoft.com/office/powerpoint/2010/main" val="1551031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1584-23EC-73A7-D1A0-02AD6C1D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27" y="-539168"/>
            <a:ext cx="4353126" cy="1443415"/>
          </a:xfrm>
        </p:spPr>
        <p:txBody>
          <a:bodyPr anchor="b">
            <a:noAutofit/>
          </a:bodyPr>
          <a:lstStyle/>
          <a:p>
            <a:pPr algn="l"/>
            <a:r>
              <a:rPr lang="en-US" sz="44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Take-a-ways</a:t>
            </a:r>
            <a:endParaRPr lang="en-CA" sz="4400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42450-6ED3-B74C-2EDF-9E92C5D6B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51" y="1049278"/>
            <a:ext cx="4353127" cy="49127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Knowledge share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Mission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Professional development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Goals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External stakeholders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Rethink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Time 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Performance reviews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Team and culture building 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 algn="ctr">
              <a:spcBef>
                <a:spcPts val="1400"/>
              </a:spcBef>
              <a:spcAft>
                <a:spcPts val="800"/>
              </a:spcAft>
              <a:buNone/>
            </a:pPr>
            <a:r>
              <a:rPr lang="en-CA" b="1" cap="small" dirty="0">
                <a:solidFill>
                  <a:srgbClr val="FFC000"/>
                </a:solidFill>
              </a:rPr>
              <a:t>Updates</a:t>
            </a:r>
            <a:endParaRPr lang="en-CA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494030" indent="-457200">
              <a:buFont typeface="+mj-lt"/>
              <a:buAutoNum type="arabicPeriod"/>
            </a:pPr>
            <a:endParaRPr lang="en-CA" sz="1600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494030" indent="-457200">
              <a:buFont typeface="+mj-lt"/>
              <a:buAutoNum type="arabicPeriod"/>
            </a:pPr>
            <a:endParaRPr lang="en-CA" sz="1600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E0812841-649D-73CD-FC75-3CF9FBCFF3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69" r="1903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1584-23EC-73A7-D1A0-02AD6C1D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63" y="441820"/>
            <a:ext cx="10353762" cy="97045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Conclusion</a:t>
            </a:r>
            <a:endParaRPr lang="en-CA" sz="4400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A9CF9-4167-756F-D151-976A3E18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94" y="1745512"/>
            <a:ext cx="4743099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7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4EDE-1C4D-0F91-D3E8-DB4D5D6B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How</a:t>
            </a:r>
            <a:r>
              <a:rPr lang="en-US" dirty="0"/>
              <a:t> </a:t>
            </a:r>
            <a: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about you?</a:t>
            </a:r>
          </a:p>
        </p:txBody>
      </p:sp>
      <p:pic>
        <p:nvPicPr>
          <p:cNvPr id="1026" name="Picture 2" descr="How to Stop Procrastinating Right Now When You Have ADHD">
            <a:extLst>
              <a:ext uri="{FF2B5EF4-FFF2-40B4-BE49-F238E27FC236}">
                <a16:creationId xmlns:a16="http://schemas.microsoft.com/office/drawing/2014/main" id="{B7F6A172-FC07-B725-7136-0E77223F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11" y="1985554"/>
            <a:ext cx="7447004" cy="41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0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C293-00B5-8DE4-3A0D-F19959A9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Goals today</a:t>
            </a:r>
            <a:endParaRPr lang="en-CA" sz="4400" b="1" cap="smal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5328BE-138A-8AE2-1A23-09C74DA79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573028"/>
              </p:ext>
            </p:extLst>
          </p:nvPr>
        </p:nvGraphicFramePr>
        <p:xfrm>
          <a:off x="822434" y="1879692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4804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85E1-244F-37DB-D7F5-020C788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31B7-D632-1A2B-CB18-45A2FE74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alisto MT" panose="02040603050505030304"/>
              </a:rPr>
              <a:t>Definition of complacency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alisto MT" panose="02040603050505030304"/>
              </a:rPr>
              <a:t>Causes of complacency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alisto MT" panose="02040603050505030304"/>
              </a:rPr>
              <a:t>Consequences of complacency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alisto MT" panose="02040603050505030304"/>
              </a:rPr>
              <a:t>Organizational Barriers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alisto MT" panose="02040603050505030304"/>
              </a:rPr>
              <a:t>Organizational culture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alisto MT" panose="02040603050505030304"/>
              </a:rPr>
              <a:t>10 Take-a-ways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cap="all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alisto MT" panose="02040603050505030304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8506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04FC-E24B-23A9-5B35-ECB46AEB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cap="smal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The Power to Reorganize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B7A55DB-8569-1E1E-6BBA-5526FDA7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4" y="2670796"/>
            <a:ext cx="8011509" cy="3329446"/>
          </a:xfrm>
          <a:prstGeom prst="rect">
            <a:avLst/>
          </a:prstGeom>
        </p:spPr>
      </p:pic>
      <p:pic>
        <p:nvPicPr>
          <p:cNvPr id="7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1A9A87-7A6C-6CED-6F68-3F5044148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019" y="1969154"/>
            <a:ext cx="6427732" cy="33383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0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A496-62EC-6743-ECB3-2A9D991F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8" y="3145221"/>
            <a:ext cx="4182335" cy="11543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cap="small" dirty="0">
                <a:solidFill>
                  <a:srgbClr val="FFC000"/>
                </a:solidFill>
              </a:rPr>
              <a:t>Does this look familiar?</a:t>
            </a:r>
            <a:endParaRPr lang="en-US" sz="4400" cap="small" dirty="0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9D569ECC-E7B8-2C58-F79F-CCF3382DF4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0"/>
          <a:stretch/>
        </p:blipFill>
        <p:spPr>
          <a:xfrm>
            <a:off x="4831606" y="1241291"/>
            <a:ext cx="6201753" cy="41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9E1CAC8-72D6-763F-2B75-C56885188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t="10575" r="22184" b="34253"/>
          <a:stretch/>
        </p:blipFill>
        <p:spPr>
          <a:xfrm>
            <a:off x="3589282" y="819807"/>
            <a:ext cx="5013435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C293-00B5-8DE4-3A0D-F19959A9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45" y="4234009"/>
            <a:ext cx="10273920" cy="159154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cap="small" dirty="0">
                <a:solidFill>
                  <a:srgbClr val="FFC000"/>
                </a:solidFill>
              </a:rPr>
              <a:t>Why is this topic important?</a:t>
            </a:r>
          </a:p>
        </p:txBody>
      </p:sp>
      <p:pic>
        <p:nvPicPr>
          <p:cNvPr id="22" name="Picture 17">
            <a:extLst>
              <a:ext uri="{FF2B5EF4-FFF2-40B4-BE49-F238E27FC236}">
                <a16:creationId xmlns:a16="http://schemas.microsoft.com/office/drawing/2014/main" id="{A26253E7-65E8-4CFA-9503-31AA96B77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7312D-2AAB-8E8A-F830-3E9821FADC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5" r="-2" b="-2"/>
          <a:stretch/>
        </p:blipFill>
        <p:spPr>
          <a:xfrm>
            <a:off x="-5" y="-6"/>
            <a:ext cx="6096000" cy="4220682"/>
          </a:xfrm>
          <a:prstGeom prst="rect">
            <a:avLst/>
          </a:prstGeom>
        </p:spPr>
      </p:pic>
      <p:pic>
        <p:nvPicPr>
          <p:cNvPr id="8" name="Picture 9" descr="A picture containing text, writing implement, stationary, pen&#10;&#10;Description automatically generated">
            <a:extLst>
              <a:ext uri="{FF2B5EF4-FFF2-40B4-BE49-F238E27FC236}">
                <a16:creationId xmlns:a16="http://schemas.microsoft.com/office/drawing/2014/main" id="{7E459A8F-72A2-223E-2702-BE326ABB38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17" r="15853"/>
          <a:stretch/>
        </p:blipFill>
        <p:spPr>
          <a:xfrm>
            <a:off x="6049109" y="5"/>
            <a:ext cx="6142896" cy="4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</TotalTime>
  <Words>221</Words>
  <Application>Microsoft Office PowerPoint</Application>
  <PresentationFormat>Widescreen</PresentationFormat>
  <Paragraphs>88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Calisto MT</vt:lpstr>
      <vt:lpstr>le-monde-livre-std</vt:lpstr>
      <vt:lpstr>Wingdings</vt:lpstr>
      <vt:lpstr>Wingdings 2</vt:lpstr>
      <vt:lpstr>Slate</vt:lpstr>
      <vt:lpstr>STAFF COMPLACENCY</vt:lpstr>
      <vt:lpstr>WHO ARE WE? </vt:lpstr>
      <vt:lpstr>How about you?</vt:lpstr>
      <vt:lpstr>Goals today</vt:lpstr>
      <vt:lpstr>Agenda</vt:lpstr>
      <vt:lpstr>The Power to Reorganize</vt:lpstr>
      <vt:lpstr>Does this look familiar?</vt:lpstr>
      <vt:lpstr>PowerPoint Presentation</vt:lpstr>
      <vt:lpstr>Why is this topic important?</vt:lpstr>
      <vt:lpstr>CONTEXTUALIZE THE PROBLEM </vt:lpstr>
      <vt:lpstr>CAUSES OF COMPLACENCY</vt:lpstr>
      <vt:lpstr>Absence of Accountability  &amp;  Low Standards</vt:lpstr>
      <vt:lpstr>Lack of Autonomy  &amp; Overconfidence </vt:lpstr>
      <vt:lpstr>Slow Growth</vt:lpstr>
      <vt:lpstr>Excuses</vt:lpstr>
      <vt:lpstr>Strict adherence to rules</vt:lpstr>
      <vt:lpstr>Playing it Safe</vt:lpstr>
      <vt:lpstr>PLANNING FOR CHANGE</vt:lpstr>
      <vt:lpstr>Barrier 1</vt:lpstr>
      <vt:lpstr>Barrier 2</vt:lpstr>
      <vt:lpstr>PowerPoint Presentation</vt:lpstr>
      <vt:lpstr>Culture eats strategy</vt:lpstr>
      <vt:lpstr>Take-a-ways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Alexis Gaiptman</dc:creator>
  <cp:lastModifiedBy>Karine Mayers</cp:lastModifiedBy>
  <cp:revision>2</cp:revision>
  <dcterms:created xsi:type="dcterms:W3CDTF">2023-01-25T15:16:12Z</dcterms:created>
  <dcterms:modified xsi:type="dcterms:W3CDTF">2023-03-20T02:46:48Z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ca5eb6-b81c-4d04-bc7b-eeb2ecfcbf13_Enabled">
    <vt:lpwstr>true</vt:lpwstr>
  </property>
  <property fmtid="{D5CDD505-2E9C-101B-9397-08002B2CF9AE}" pid="3" name="MSIP_Label_63ca5eb6-b81c-4d04-bc7b-eeb2ecfcbf13_SetDate">
    <vt:lpwstr>2023-01-31T20:01:44Z</vt:lpwstr>
  </property>
  <property fmtid="{D5CDD505-2E9C-101B-9397-08002B2CF9AE}" pid="4" name="MSIP_Label_63ca5eb6-b81c-4d04-bc7b-eeb2ecfcbf13_Method">
    <vt:lpwstr>Standard</vt:lpwstr>
  </property>
  <property fmtid="{D5CDD505-2E9C-101B-9397-08002B2CF9AE}" pid="5" name="MSIP_Label_63ca5eb6-b81c-4d04-bc7b-eeb2ecfcbf13_Name">
    <vt:lpwstr>Public</vt:lpwstr>
  </property>
  <property fmtid="{D5CDD505-2E9C-101B-9397-08002B2CF9AE}" pid="6" name="MSIP_Label_63ca5eb6-b81c-4d04-bc7b-eeb2ecfcbf13_SiteId">
    <vt:lpwstr>c35cb656-5c6b-4090-9e19-d635746242e4</vt:lpwstr>
  </property>
  <property fmtid="{D5CDD505-2E9C-101B-9397-08002B2CF9AE}" pid="7" name="MSIP_Label_63ca5eb6-b81c-4d04-bc7b-eeb2ecfcbf13_ActionId">
    <vt:lpwstr>a9a4b16b-a710-4d49-9b75-6612491052fb</vt:lpwstr>
  </property>
  <property fmtid="{D5CDD505-2E9C-101B-9397-08002B2CF9AE}" pid="8" name="MSIP_Label_63ca5eb6-b81c-4d04-bc7b-eeb2ecfcbf13_ContentBits">
    <vt:lpwstr>0</vt:lpwstr>
  </property>
</Properties>
</file>